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3"/>
  </p:notesMasterIdLst>
  <p:sldIdLst>
    <p:sldId id="256" r:id="rId2"/>
    <p:sldId id="300" r:id="rId3"/>
    <p:sldId id="257" r:id="rId4"/>
    <p:sldId id="258" r:id="rId5"/>
    <p:sldId id="263" r:id="rId6"/>
    <p:sldId id="312" r:id="rId7"/>
    <p:sldId id="314" r:id="rId8"/>
    <p:sldId id="261" r:id="rId9"/>
    <p:sldId id="264" r:id="rId10"/>
    <p:sldId id="316" r:id="rId11"/>
    <p:sldId id="315" r:id="rId12"/>
    <p:sldId id="259" r:id="rId13"/>
    <p:sldId id="317" r:id="rId14"/>
    <p:sldId id="307" r:id="rId15"/>
    <p:sldId id="318" r:id="rId16"/>
    <p:sldId id="310" r:id="rId17"/>
    <p:sldId id="311" r:id="rId18"/>
    <p:sldId id="319" r:id="rId19"/>
    <p:sldId id="320" r:id="rId20"/>
    <p:sldId id="321" r:id="rId21"/>
    <p:sldId id="280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ighteous" panose="020B0604020202020204" charset="0"/>
      <p:regular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63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7095241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54"/>
          <a:stretch/>
        </p:blipFill>
        <p:spPr>
          <a:xfrm>
            <a:off x="75" y="0"/>
            <a:ext cx="9144000" cy="5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rot="10800000">
            <a:off x="6925725" y="3063401"/>
            <a:ext cx="2218277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>
            <a:off x="102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 flipH="1">
            <a:off x="102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flipH="1">
            <a:off x="5457877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flipH="1">
            <a:off x="6925725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</p:sldLayoutIdLst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ctrTitle"/>
          </p:nvPr>
        </p:nvSpPr>
        <p:spPr>
          <a:xfrm flipH="1">
            <a:off x="503633" y="2190967"/>
            <a:ext cx="8136729" cy="1662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Smart Parking </a:t>
            </a:r>
            <a:endParaRPr sz="7200" dirty="0"/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 flipH="1">
            <a:off x="2570077" y="3742843"/>
            <a:ext cx="400384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0135D-47B7-4679-8D8B-A1FDA6343B78}"/>
              </a:ext>
            </a:extLst>
          </p:cNvPr>
          <p:cNvSpPr txBox="1"/>
          <p:nvPr/>
        </p:nvSpPr>
        <p:spPr>
          <a:xfrm>
            <a:off x="749100" y="2203572"/>
            <a:ext cx="3551438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+1.</a:t>
            </a:r>
          </a:p>
        </p:txBody>
      </p:sp>
      <p:sp>
        <p:nvSpPr>
          <p:cNvPr id="5" name="Google Shape;391;p53">
            <a:extLst>
              <a:ext uri="{FF2B5EF4-FFF2-40B4-BE49-F238E27FC236}">
                <a16:creationId xmlns:a16="http://schemas.microsoft.com/office/drawing/2014/main" id="{86AA702A-C4A8-491F-BD5A-EA32892624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NGUYÊN LÝ HOẠT ĐỘNG</a:t>
            </a:r>
          </a:p>
        </p:txBody>
      </p:sp>
      <p:pic>
        <p:nvPicPr>
          <p:cNvPr id="6" name="Picture 2" descr="Toll Booth by Remo Bang on Dribbble">
            <a:extLst>
              <a:ext uri="{FF2B5EF4-FFF2-40B4-BE49-F238E27FC236}">
                <a16:creationId xmlns:a16="http://schemas.microsoft.com/office/drawing/2014/main" id="{CC801269-1145-4E47-905C-3CFF5C2630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94" y="126937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843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53">
            <a:extLst>
              <a:ext uri="{FF2B5EF4-FFF2-40B4-BE49-F238E27FC236}">
                <a16:creationId xmlns:a16="http://schemas.microsoft.com/office/drawing/2014/main" id="{DB04442C-AD2E-4785-A589-CF6E39F23F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NGUYÊN LÝ HOẠT ĐỘNG</a:t>
            </a:r>
          </a:p>
        </p:txBody>
      </p:sp>
      <p:pic>
        <p:nvPicPr>
          <p:cNvPr id="4" name="Picture 2" descr="Animated Web Server Icon GIF | Looping 2D Animation of Database Servers">
            <a:extLst>
              <a:ext uri="{FF2B5EF4-FFF2-40B4-BE49-F238E27FC236}">
                <a16:creationId xmlns:a16="http://schemas.microsoft.com/office/drawing/2014/main" id="{1C77886F-2C70-4FBB-877A-8EE0401C52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44" y="824682"/>
            <a:ext cx="3494136" cy="34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E616A-D4BD-490D-88AB-797CE5378AA1}"/>
              </a:ext>
            </a:extLst>
          </p:cNvPr>
          <p:cNvSpPr txBox="1"/>
          <p:nvPr/>
        </p:nvSpPr>
        <p:spPr>
          <a:xfrm>
            <a:off x="574944" y="1876046"/>
            <a:ext cx="4572000" cy="139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Web Server,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vào,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  a,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996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ctrTitle"/>
          </p:nvPr>
        </p:nvSpPr>
        <p:spPr>
          <a:xfrm flipH="1">
            <a:off x="2531173" y="2060420"/>
            <a:ext cx="2667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1933451" y="2730920"/>
            <a:ext cx="3989915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HỆ THỐNG</a:t>
            </a:r>
            <a:endParaRPr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1;p53">
            <a:extLst>
              <a:ext uri="{FF2B5EF4-FFF2-40B4-BE49-F238E27FC236}">
                <a16:creationId xmlns:a16="http://schemas.microsoft.com/office/drawing/2014/main" id="{09C52B90-5533-463B-AB3D-1FF9FAF19F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</a:t>
            </a:r>
            <a:r>
              <a:rPr lang="en-US" sz="36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  <a:endParaRPr lang="en-US" sz="3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58E38-897F-4557-B40E-9BC9BCEDD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2" y="984635"/>
            <a:ext cx="8772735" cy="3958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191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7EFC1D2-06BA-4740-A378-D30D62C79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175" y="2809300"/>
            <a:ext cx="5139106" cy="1748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PHẦN MỀM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ADE0F-F89A-471D-A508-6156B9BEA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992691" y="1901250"/>
            <a:ext cx="3956100" cy="670500"/>
          </a:xfrm>
        </p:spPr>
        <p:txBody>
          <a:bodyPr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1833945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485EB-8E30-4FCD-8D26-C4B46F9F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" y="1116647"/>
            <a:ext cx="8812529" cy="29102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91;p53">
            <a:extLst>
              <a:ext uri="{FF2B5EF4-FFF2-40B4-BE49-F238E27FC236}">
                <a16:creationId xmlns:a16="http://schemas.microsoft.com/office/drawing/2014/main" id="{D7C51CF3-3EC3-4B13-9B7D-D0412A76A0EE}"/>
              </a:ext>
            </a:extLst>
          </p:cNvPr>
          <p:cNvSpPr txBox="1">
            <a:spLocks/>
          </p:cNvSpPr>
          <p:nvPr/>
        </p:nvSpPr>
        <p:spPr>
          <a:xfrm flipH="1">
            <a:off x="246180" y="14268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PHẦN MỀM</a:t>
            </a:r>
          </a:p>
        </p:txBody>
      </p:sp>
    </p:spTree>
    <p:extLst>
      <p:ext uri="{BB962C8B-B14F-4D97-AF65-F5344CB8AC3E}">
        <p14:creationId xmlns:p14="http://schemas.microsoft.com/office/powerpoint/2010/main" val="1052103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273B-811C-4104-88DC-7819A3A3BE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2F3ABC-0B1E-42F7-BF59-E41A507B1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482" y="2621576"/>
            <a:ext cx="4125036" cy="651600"/>
          </a:xfrm>
        </p:spPr>
        <p:txBody>
          <a:bodyPr/>
          <a:lstStyle/>
          <a:p>
            <a:r>
              <a:rPr lang="en-US" sz="3600" dirty="0"/>
              <a:t>GIAO DIỆN BẢNG</a:t>
            </a:r>
          </a:p>
          <a:p>
            <a:r>
              <a:rPr lang="en-US" sz="3600" dirty="0"/>
              <a:t>ĐIỀU KHIỂN</a:t>
            </a:r>
          </a:p>
        </p:txBody>
      </p:sp>
    </p:spTree>
    <p:extLst>
      <p:ext uri="{BB962C8B-B14F-4D97-AF65-F5344CB8AC3E}">
        <p14:creationId xmlns:p14="http://schemas.microsoft.com/office/powerpoint/2010/main" val="12999416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B5720BF7-E538-4D5B-A961-C105DFC59B59}"/>
              </a:ext>
            </a:extLst>
          </p:cNvPr>
          <p:cNvSpPr txBox="1">
            <a:spLocks/>
          </p:cNvSpPr>
          <p:nvPr/>
        </p:nvSpPr>
        <p:spPr>
          <a:xfrm>
            <a:off x="116324" y="88538"/>
            <a:ext cx="6155888" cy="65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GIAO DIỆN BẢNG ĐIỀU KHIỂN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A795-0C91-44CA-A9C9-5D33B20A48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01" y="740138"/>
            <a:ext cx="7518798" cy="422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83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F0DFD88-BCF6-46E0-9045-436CE8398C0F}"/>
              </a:ext>
            </a:extLst>
          </p:cNvPr>
          <p:cNvSpPr txBox="1">
            <a:spLocks/>
          </p:cNvSpPr>
          <p:nvPr/>
        </p:nvSpPr>
        <p:spPr>
          <a:xfrm>
            <a:off x="116324" y="88538"/>
            <a:ext cx="6155888" cy="65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GIAO DIỆN BẢNG ĐIỀU KHIỂN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11A5-7CE9-4544-B5A8-65D0C16A9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01" y="740138"/>
            <a:ext cx="7518797" cy="422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874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02577C6-D6E7-4631-9776-CEE9C62C2F7B}"/>
              </a:ext>
            </a:extLst>
          </p:cNvPr>
          <p:cNvSpPr txBox="1">
            <a:spLocks/>
          </p:cNvSpPr>
          <p:nvPr/>
        </p:nvSpPr>
        <p:spPr>
          <a:xfrm>
            <a:off x="116324" y="88538"/>
            <a:ext cx="6155888" cy="65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GIAO DIỆN BẢNG ĐIỀU KHIỂN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04E5B-C9C4-4FFF-B623-35E61C26E209}"/>
              </a:ext>
            </a:extLst>
          </p:cNvPr>
          <p:cNvSpPr txBox="1"/>
          <p:nvPr/>
        </p:nvSpPr>
        <p:spPr>
          <a:xfrm>
            <a:off x="1544836" y="1564967"/>
            <a:ext cx="6054328" cy="201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lên</a:t>
            </a:r>
            <a:r>
              <a:rPr lang="en-US" sz="2800" i="1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Web Server 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endParaRPr lang="en-US" sz="2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Slot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ra/ vào</a:t>
            </a:r>
          </a:p>
        </p:txBody>
      </p:sp>
    </p:spTree>
    <p:extLst>
      <p:ext uri="{BB962C8B-B14F-4D97-AF65-F5344CB8AC3E}">
        <p14:creationId xmlns:p14="http://schemas.microsoft.com/office/powerpoint/2010/main" val="2837303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9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Nhóm 1</a:t>
            </a:r>
            <a:endParaRPr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17520860</a:t>
            </a:r>
            <a:endParaRPr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Phạm</a:t>
            </a:r>
            <a:r>
              <a:rPr lang="en-US" sz="1000" dirty="0"/>
              <a:t> Thùy Nhung</a:t>
            </a:r>
            <a:endParaRPr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17520258</a:t>
            </a:r>
            <a:endParaRPr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Vũ</a:t>
            </a:r>
            <a:r>
              <a:rPr lang="en-US" sz="1000" dirty="0"/>
              <a:t> </a:t>
            </a:r>
            <a:r>
              <a:rPr lang="en-US" sz="1000" dirty="0" err="1"/>
              <a:t>Hà</a:t>
            </a:r>
            <a:r>
              <a:rPr lang="en-US" sz="1000" dirty="0"/>
              <a:t> Anh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18521476</a:t>
            </a:r>
            <a:endParaRPr dirty="0"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6"/>
          </p:nvPr>
        </p:nvSpPr>
        <p:spPr>
          <a:xfrm>
            <a:off x="3795050" y="4061500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Nguyễn Phương Thùy</a:t>
            </a:r>
            <a:endParaRPr dirty="0"/>
          </a:p>
        </p:txBody>
      </p:sp>
      <p:grpSp>
        <p:nvGrpSpPr>
          <p:cNvPr id="353" name="Google Shape;353;p49"/>
          <p:cNvGrpSpPr/>
          <p:nvPr/>
        </p:nvGrpSpPr>
        <p:grpSpPr>
          <a:xfrm>
            <a:off x="3346080" y="1686777"/>
            <a:ext cx="338842" cy="336332"/>
            <a:chOff x="-56012425" y="1903275"/>
            <a:chExt cx="320600" cy="318225"/>
          </a:xfrm>
        </p:grpSpPr>
        <p:sp>
          <p:nvSpPr>
            <p:cNvPr id="354" name="Google Shape;354;p49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4411059" y="3470453"/>
            <a:ext cx="337997" cy="336411"/>
            <a:chOff x="-55620175" y="2686900"/>
            <a:chExt cx="319800" cy="318300"/>
          </a:xfrm>
        </p:grpSpPr>
        <p:sp>
          <p:nvSpPr>
            <p:cNvPr id="357" name="Google Shape;357;p49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9"/>
          <p:cNvGrpSpPr/>
          <p:nvPr/>
        </p:nvGrpSpPr>
        <p:grpSpPr>
          <a:xfrm>
            <a:off x="5450711" y="1686773"/>
            <a:ext cx="295536" cy="336332"/>
            <a:chOff x="-56774050" y="1904075"/>
            <a:chExt cx="279625" cy="318225"/>
          </a:xfrm>
        </p:grpSpPr>
        <p:sp>
          <p:nvSpPr>
            <p:cNvPr id="362" name="Google Shape;362;p49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13982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1E1E9-5AFC-444D-944B-67349B8C36E9}"/>
              </a:ext>
            </a:extLst>
          </p:cNvPr>
          <p:cNvSpPr txBox="1"/>
          <p:nvPr/>
        </p:nvSpPr>
        <p:spPr>
          <a:xfrm>
            <a:off x="960834" y="1148828"/>
            <a:ext cx="7222331" cy="2845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thấp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lắp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đặt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Board ESP8266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Wifi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thức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Nhược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hồng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nhầm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lẫn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trời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mạnh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Chỉ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vào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tế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311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ctrTitle" idx="8"/>
          </p:nvPr>
        </p:nvSpPr>
        <p:spPr>
          <a:xfrm>
            <a:off x="1122278" y="297273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NỘI DUNG</a:t>
            </a:r>
            <a:endParaRPr sz="48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9"/>
          </p:nvPr>
        </p:nvSpPr>
        <p:spPr>
          <a:xfrm>
            <a:off x="1887082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6" name="Google Shape;316;p46"/>
          <p:cNvSpPr txBox="1">
            <a:spLocks noGrp="1"/>
          </p:cNvSpPr>
          <p:nvPr>
            <p:ph type="title" idx="13"/>
          </p:nvPr>
        </p:nvSpPr>
        <p:spPr>
          <a:xfrm>
            <a:off x="5503074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19" name="Google Shape;319;p46"/>
          <p:cNvSpPr txBox="1">
            <a:spLocks noGrp="1"/>
          </p:cNvSpPr>
          <p:nvPr>
            <p:ph type="title" idx="14"/>
          </p:nvPr>
        </p:nvSpPr>
        <p:spPr>
          <a:xfrm>
            <a:off x="3695078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7" name="Google Shape;311;p46">
            <a:extLst>
              <a:ext uri="{FF2B5EF4-FFF2-40B4-BE49-F238E27FC236}">
                <a16:creationId xmlns:a16="http://schemas.microsoft.com/office/drawing/2014/main" id="{F677B740-EEA8-4472-AD4A-B0FD77FFA7CF}"/>
              </a:ext>
            </a:extLst>
          </p:cNvPr>
          <p:cNvSpPr txBox="1">
            <a:spLocks/>
          </p:cNvSpPr>
          <p:nvPr/>
        </p:nvSpPr>
        <p:spPr>
          <a:xfrm>
            <a:off x="3814929" y="2342277"/>
            <a:ext cx="1514098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Google Shape;311;p46">
            <a:extLst>
              <a:ext uri="{FF2B5EF4-FFF2-40B4-BE49-F238E27FC236}">
                <a16:creationId xmlns:a16="http://schemas.microsoft.com/office/drawing/2014/main" id="{79706F79-222E-49BC-9347-0CB6F6E3A637}"/>
              </a:ext>
            </a:extLst>
          </p:cNvPr>
          <p:cNvSpPr txBox="1">
            <a:spLocks/>
          </p:cNvSpPr>
          <p:nvPr/>
        </p:nvSpPr>
        <p:spPr>
          <a:xfrm>
            <a:off x="5590689" y="2661552"/>
            <a:ext cx="1514098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Nguyên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endParaRPr lang="en-US" sz="11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Google Shape;313;p46">
            <a:extLst>
              <a:ext uri="{FF2B5EF4-FFF2-40B4-BE49-F238E27FC236}">
                <a16:creationId xmlns:a16="http://schemas.microsoft.com/office/drawing/2014/main" id="{A48DD172-0968-4988-B9BA-D99A1951ACF6}"/>
              </a:ext>
            </a:extLst>
          </p:cNvPr>
          <p:cNvSpPr txBox="1">
            <a:spLocks/>
          </p:cNvSpPr>
          <p:nvPr/>
        </p:nvSpPr>
        <p:spPr>
          <a:xfrm>
            <a:off x="1887082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04</a:t>
            </a:r>
          </a:p>
        </p:txBody>
      </p:sp>
      <p:sp>
        <p:nvSpPr>
          <p:cNvPr id="32" name="Google Shape;316;p46">
            <a:extLst>
              <a:ext uri="{FF2B5EF4-FFF2-40B4-BE49-F238E27FC236}">
                <a16:creationId xmlns:a16="http://schemas.microsoft.com/office/drawing/2014/main" id="{1FCF5B7D-A749-4D35-887F-E02EDFF57018}"/>
              </a:ext>
            </a:extLst>
          </p:cNvPr>
          <p:cNvSpPr txBox="1">
            <a:spLocks/>
          </p:cNvSpPr>
          <p:nvPr/>
        </p:nvSpPr>
        <p:spPr>
          <a:xfrm>
            <a:off x="5503074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33" name="Google Shape;319;p46">
            <a:extLst>
              <a:ext uri="{FF2B5EF4-FFF2-40B4-BE49-F238E27FC236}">
                <a16:creationId xmlns:a16="http://schemas.microsoft.com/office/drawing/2014/main" id="{24BFF316-12A4-450A-BF93-78FE65804992}"/>
              </a:ext>
            </a:extLst>
          </p:cNvPr>
          <p:cNvSpPr txBox="1">
            <a:spLocks/>
          </p:cNvSpPr>
          <p:nvPr/>
        </p:nvSpPr>
        <p:spPr>
          <a:xfrm>
            <a:off x="3695078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  <p:sp>
        <p:nvSpPr>
          <p:cNvPr id="36" name="Google Shape;311;p46">
            <a:extLst>
              <a:ext uri="{FF2B5EF4-FFF2-40B4-BE49-F238E27FC236}">
                <a16:creationId xmlns:a16="http://schemas.microsoft.com/office/drawing/2014/main" id="{ABA29309-91DE-412C-A47A-5B361032E4DC}"/>
              </a:ext>
            </a:extLst>
          </p:cNvPr>
          <p:cNvSpPr txBox="1">
            <a:spLocks/>
          </p:cNvSpPr>
          <p:nvPr/>
        </p:nvSpPr>
        <p:spPr>
          <a:xfrm>
            <a:off x="2258143" y="4097617"/>
            <a:ext cx="1011677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35E9-6646-445F-B2CE-1CACCA77A48D}"/>
              </a:ext>
            </a:extLst>
          </p:cNvPr>
          <p:cNvSpPr txBox="1"/>
          <p:nvPr/>
        </p:nvSpPr>
        <p:spPr>
          <a:xfrm>
            <a:off x="3700386" y="3868144"/>
            <a:ext cx="174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cứng</a:t>
            </a:r>
            <a:endParaRPr lang="en-US"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154E06-5CCB-4690-B38F-DEF5BD5EA1D5}"/>
              </a:ext>
            </a:extLst>
          </p:cNvPr>
          <p:cNvSpPr txBox="1"/>
          <p:nvPr/>
        </p:nvSpPr>
        <p:spPr>
          <a:xfrm>
            <a:off x="5473492" y="3868144"/>
            <a:ext cx="174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Giao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bảng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khiển</a:t>
            </a:r>
            <a:endParaRPr lang="en-US"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3" name="Google Shape;311;p46">
            <a:extLst>
              <a:ext uri="{FF2B5EF4-FFF2-40B4-BE49-F238E27FC236}">
                <a16:creationId xmlns:a16="http://schemas.microsoft.com/office/drawing/2014/main" id="{A720791E-F351-4B14-979A-A04F47D13C02}"/>
              </a:ext>
            </a:extLst>
          </p:cNvPr>
          <p:cNvSpPr txBox="1">
            <a:spLocks/>
          </p:cNvSpPr>
          <p:nvPr/>
        </p:nvSpPr>
        <p:spPr>
          <a:xfrm>
            <a:off x="2298868" y="2347455"/>
            <a:ext cx="1035644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Đặt</a:t>
            </a: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vấn</a:t>
            </a: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đề</a:t>
            </a:r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4629782" y="836024"/>
            <a:ext cx="3378145" cy="3353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Internet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nghiệm</a:t>
            </a:r>
            <a:endParaRPr lang="en-US" sz="18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ra vào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8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người</a:t>
            </a:r>
            <a:endParaRPr lang="en-US" sz="1800" dirty="0" smtClean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11;p46">
            <a:extLst>
              <a:ext uri="{FF2B5EF4-FFF2-40B4-BE49-F238E27FC236}">
                <a16:creationId xmlns:a16="http://schemas.microsoft.com/office/drawing/2014/main" id="{C8C0A3DC-A692-4E37-B52A-E13ABE0888D3}"/>
              </a:ext>
            </a:extLst>
          </p:cNvPr>
          <p:cNvSpPr txBox="1">
            <a:spLocks/>
          </p:cNvSpPr>
          <p:nvPr/>
        </p:nvSpPr>
        <p:spPr>
          <a:xfrm>
            <a:off x="1293659" y="2250038"/>
            <a:ext cx="3023616" cy="9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MỤC TIÊU HƯỚNG TỚI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" name="Google Shape;313;p46">
            <a:extLst>
              <a:ext uri="{FF2B5EF4-FFF2-40B4-BE49-F238E27FC236}">
                <a16:creationId xmlns:a16="http://schemas.microsoft.com/office/drawing/2014/main" id="{6C4337A4-0662-49DB-9C41-9D63CCA39A14}"/>
              </a:ext>
            </a:extLst>
          </p:cNvPr>
          <p:cNvSpPr txBox="1">
            <a:spLocks/>
          </p:cNvSpPr>
          <p:nvPr/>
        </p:nvSpPr>
        <p:spPr>
          <a:xfrm>
            <a:off x="3136762" y="15689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/>
              <a:t>01</a:t>
            </a:r>
            <a:endParaRPr lang="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8336EDD1-8F51-49E6-85A8-67CC6D2F845B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02</a:t>
            </a:r>
          </a:p>
        </p:txBody>
      </p:sp>
      <p:sp>
        <p:nvSpPr>
          <p:cNvPr id="7" name="Google Shape;311;p46">
            <a:extLst>
              <a:ext uri="{FF2B5EF4-FFF2-40B4-BE49-F238E27FC236}">
                <a16:creationId xmlns:a16="http://schemas.microsoft.com/office/drawing/2014/main" id="{971B45D6-4AA7-464D-9623-84B7DBE3BE2D}"/>
              </a:ext>
            </a:extLst>
          </p:cNvPr>
          <p:cNvSpPr txBox="1">
            <a:spLocks/>
          </p:cNvSpPr>
          <p:nvPr/>
        </p:nvSpPr>
        <p:spPr>
          <a:xfrm>
            <a:off x="1592564" y="2999259"/>
            <a:ext cx="5958872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THIẾT BỊ SỬ DỤNG</a:t>
            </a: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9432E5-A0B2-45BE-9917-1BFB67EA4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74550" y="161036"/>
            <a:ext cx="8394900" cy="670500"/>
          </a:xfrm>
        </p:spPr>
        <p:txBody>
          <a:bodyPr/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THIẾT BỊ SỬ DỤNG</a:t>
            </a:r>
          </a:p>
        </p:txBody>
      </p:sp>
      <p:sp>
        <p:nvSpPr>
          <p:cNvPr id="5" name="Google Shape;308;p36">
            <a:extLst>
              <a:ext uri="{FF2B5EF4-FFF2-40B4-BE49-F238E27FC236}">
                <a16:creationId xmlns:a16="http://schemas.microsoft.com/office/drawing/2014/main" id="{C461F9C8-9563-4937-BB3C-4FABDFCFAC64}"/>
              </a:ext>
            </a:extLst>
          </p:cNvPr>
          <p:cNvSpPr txBox="1">
            <a:spLocks/>
          </p:cNvSpPr>
          <p:nvPr/>
        </p:nvSpPr>
        <p:spPr>
          <a:xfrm>
            <a:off x="1786281" y="4167774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 sensor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FA273A-596D-4FB3-979A-342753E192BB}"/>
              </a:ext>
            </a:extLst>
          </p:cNvPr>
          <p:cNvSpPr txBox="1">
            <a:spLocks/>
          </p:cNvSpPr>
          <p:nvPr/>
        </p:nvSpPr>
        <p:spPr>
          <a:xfrm>
            <a:off x="5438589" y="4085089"/>
            <a:ext cx="1919130" cy="401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 descr="IR Sensor at Rs 99/piece | IR Motion Sensor, infrared sensor, ir sensor  modules, इंफ्रारेड सेंसर, इंफ्रारेड संवेदक - Vision Automation Solutions,  Jaipur | ID: 21495675055">
            <a:extLst>
              <a:ext uri="{FF2B5EF4-FFF2-40B4-BE49-F238E27FC236}">
                <a16:creationId xmlns:a16="http://schemas.microsoft.com/office/drawing/2014/main" id="{5F37321B-AC21-48FE-8B9A-C31E238E66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40" y="1248962"/>
            <a:ext cx="2743200" cy="27432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LCD 1602A Xanh Dương + mạch giao tiếp I2C - storelinhkien.com">
            <a:extLst>
              <a:ext uri="{FF2B5EF4-FFF2-40B4-BE49-F238E27FC236}">
                <a16:creationId xmlns:a16="http://schemas.microsoft.com/office/drawing/2014/main" id="{8635CA47-D47B-4B10-B9C4-5FBF64EA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63" y="1252704"/>
            <a:ext cx="2743200" cy="27432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E9CE530-FAD4-49C5-8B51-2BAE01595A15}"/>
              </a:ext>
            </a:extLst>
          </p:cNvPr>
          <p:cNvSpPr txBox="1">
            <a:spLocks/>
          </p:cNvSpPr>
          <p:nvPr/>
        </p:nvSpPr>
        <p:spPr>
          <a:xfrm>
            <a:off x="5315601" y="4119205"/>
            <a:ext cx="1919130" cy="401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LCD I2C</a:t>
            </a:r>
          </a:p>
        </p:txBody>
      </p:sp>
    </p:spTree>
    <p:extLst>
      <p:ext uri="{BB962C8B-B14F-4D97-AF65-F5344CB8AC3E}">
        <p14:creationId xmlns:p14="http://schemas.microsoft.com/office/powerpoint/2010/main" val="3463211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Động Cơ Servo SG90 Điện Tử 360(E360)">
            <a:extLst>
              <a:ext uri="{FF2B5EF4-FFF2-40B4-BE49-F238E27FC236}">
                <a16:creationId xmlns:a16="http://schemas.microsoft.com/office/drawing/2014/main" id="{8F78CBD2-7D6A-4832-B4F7-7F922EF28D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40" y="1248962"/>
            <a:ext cx="2743200" cy="27432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F981BAE-C490-4DBB-94DD-559ED3D352C7}"/>
              </a:ext>
            </a:extLst>
          </p:cNvPr>
          <p:cNvSpPr txBox="1">
            <a:spLocks/>
          </p:cNvSpPr>
          <p:nvPr/>
        </p:nvSpPr>
        <p:spPr>
          <a:xfrm>
            <a:off x="1892531" y="4047900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SG90</a:t>
            </a:r>
            <a:endParaRPr lang="en-US" dirty="0"/>
          </a:p>
        </p:txBody>
      </p:sp>
      <p:pic>
        <p:nvPicPr>
          <p:cNvPr id="7" name="Picture 6" descr="Module Nodemcu IOT ESP8266 ESP-12E CP2102 | Tiki">
            <a:extLst>
              <a:ext uri="{FF2B5EF4-FFF2-40B4-BE49-F238E27FC236}">
                <a16:creationId xmlns:a16="http://schemas.microsoft.com/office/drawing/2014/main" id="{E4D746BA-1226-4968-80FF-0A09513A9B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57" y="1248962"/>
            <a:ext cx="2743200" cy="27432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FB5F6D1-15D4-4E6F-B710-AA2E123BD91C}"/>
              </a:ext>
            </a:extLst>
          </p:cNvPr>
          <p:cNvSpPr txBox="1">
            <a:spLocks/>
          </p:cNvSpPr>
          <p:nvPr/>
        </p:nvSpPr>
        <p:spPr>
          <a:xfrm>
            <a:off x="5194988" y="4010987"/>
            <a:ext cx="25711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Sensor: IR sensor (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cảm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biến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hồng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ngoại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), Servo (Motor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chuyển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động</a:t>
            </a:r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62286F8-7B80-43AB-A7C6-3C84B7FB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374550" y="161036"/>
            <a:ext cx="8394900" cy="670500"/>
          </a:xfrm>
        </p:spPr>
        <p:txBody>
          <a:bodyPr/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THIẾT BỊ SỬ DỤNG</a:t>
            </a:r>
          </a:p>
        </p:txBody>
      </p:sp>
    </p:spTree>
    <p:extLst>
      <p:ext uri="{BB962C8B-B14F-4D97-AF65-F5344CB8AC3E}">
        <p14:creationId xmlns:p14="http://schemas.microsoft.com/office/powerpoint/2010/main" val="1522622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50A463D9-ACF9-4EB5-AFAA-7B5D598592AA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03</a:t>
            </a:r>
          </a:p>
        </p:txBody>
      </p:sp>
      <p:sp>
        <p:nvSpPr>
          <p:cNvPr id="369" name="Google Shape;369;p50"/>
          <p:cNvSpPr txBox="1">
            <a:spLocks noGrp="1"/>
          </p:cNvSpPr>
          <p:nvPr>
            <p:ph type="subTitle" idx="1"/>
          </p:nvPr>
        </p:nvSpPr>
        <p:spPr>
          <a:xfrm>
            <a:off x="2365314" y="2638567"/>
            <a:ext cx="4413371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NGUYÊN LÝ HOẠT ĐỘNG</a:t>
            </a:r>
            <a:endParaRPr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NGUYÊN LÝ HOẠT ĐỘNG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4C632-F605-4366-83CE-25BFD80D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" y="1235307"/>
            <a:ext cx="3871170" cy="2962445"/>
          </a:xfrm>
          <a:prstGeom prst="rect">
            <a:avLst/>
          </a:prstGeom>
        </p:spPr>
      </p:pic>
      <p:sp>
        <p:nvSpPr>
          <p:cNvPr id="39" name="Google Shape;380;p51">
            <a:extLst>
              <a:ext uri="{FF2B5EF4-FFF2-40B4-BE49-F238E27FC236}">
                <a16:creationId xmlns:a16="http://schemas.microsoft.com/office/drawing/2014/main" id="{3FEEEC25-6785-4BF8-9314-4C1EBF94E8AD}"/>
              </a:ext>
            </a:extLst>
          </p:cNvPr>
          <p:cNvSpPr txBox="1">
            <a:spLocks/>
          </p:cNvSpPr>
          <p:nvPr/>
        </p:nvSpPr>
        <p:spPr>
          <a:xfrm>
            <a:off x="4297680" y="1471857"/>
            <a:ext cx="4600140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vào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vào,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chặn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xét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Servo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ô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430</Words>
  <Application>Microsoft Office PowerPoint</Application>
  <PresentationFormat>On-screen Show (16:9)</PresentationFormat>
  <Paragraphs>70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Righteous</vt:lpstr>
      <vt:lpstr>Fira Sans Extra Condensed Medium</vt:lpstr>
      <vt:lpstr>Arial</vt:lpstr>
      <vt:lpstr>Courier New</vt:lpstr>
      <vt:lpstr>Times New Roman</vt:lpstr>
      <vt:lpstr>Symbol</vt:lpstr>
      <vt:lpstr>Squada One</vt:lpstr>
      <vt:lpstr>Roboto Condensed Light</vt:lpstr>
      <vt:lpstr>Tech Startup by Slidesgo</vt:lpstr>
      <vt:lpstr>Smart Parking </vt:lpstr>
      <vt:lpstr>Nhóm 1</vt:lpstr>
      <vt:lpstr>NỘI DUNG</vt:lpstr>
      <vt:lpstr>PowerPoint Presentation</vt:lpstr>
      <vt:lpstr>PowerPoint Presentation</vt:lpstr>
      <vt:lpstr>THIẾT BỊ SỬ DỤNG</vt:lpstr>
      <vt:lpstr>THIẾT BỊ SỬ DỤNG</vt:lpstr>
      <vt:lpstr>PowerPoint Presentation</vt:lpstr>
      <vt:lpstr>NGUYÊN LÝ HOẠT ĐỘNG</vt:lpstr>
      <vt:lpstr>NGUYÊN LÝ HOẠT ĐỘNG</vt:lpstr>
      <vt:lpstr>NGUYÊN LÝ HOẠT ĐỘNG</vt:lpstr>
      <vt:lpstr>04</vt:lpstr>
      <vt:lpstr>KIẾN TRÚC PHẦN CỨNG</vt:lpstr>
      <vt:lpstr>05</vt:lpstr>
      <vt:lpstr>PowerPoint Presentation</vt:lpstr>
      <vt:lpstr>06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 for Disabled Parking Improvement </dc:title>
  <cp:lastModifiedBy>Ha Anh Vu</cp:lastModifiedBy>
  <cp:revision>26</cp:revision>
  <dcterms:modified xsi:type="dcterms:W3CDTF">2021-06-29T01:26:48Z</dcterms:modified>
</cp:coreProperties>
</file>